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92" r:id="rId24"/>
    <p:sldId id="294" r:id="rId25"/>
    <p:sldId id="280" r:id="rId26"/>
    <p:sldId id="285" r:id="rId27"/>
    <p:sldId id="288" r:id="rId28"/>
    <p:sldId id="278" r:id="rId29"/>
    <p:sldId id="277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50.png"/><Relationship Id="rId17" Type="http://schemas.openxmlformats.org/officeDocument/2006/relationships/image" Target="../media/image39.png"/><Relationship Id="rId25" Type="http://schemas.openxmlformats.org/officeDocument/2006/relationships/image" Target="../media/image55.png"/><Relationship Id="rId2" Type="http://schemas.openxmlformats.org/officeDocument/2006/relationships/image" Target="../media/image30.png"/><Relationship Id="rId16" Type="http://schemas.openxmlformats.org/officeDocument/2006/relationships/image" Target="../media/image5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9.png"/><Relationship Id="rId24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23" Type="http://schemas.openxmlformats.org/officeDocument/2006/relationships/image" Target="../media/image45.png"/><Relationship Id="rId10" Type="http://schemas.openxmlformats.org/officeDocument/2006/relationships/image" Target="../media/image48.png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52.png"/><Relationship Id="rId2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 b="75098"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5" b="50464"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2" b="12537"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2" name="그림 3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0D2CD15-4C3E-4BE1-8A53-CDB0A607F22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b="74730"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911</Words>
  <Application>Microsoft Office PowerPoint</Application>
  <PresentationFormat>와이드스크린</PresentationFormat>
  <Paragraphs>238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34</cp:revision>
  <dcterms:created xsi:type="dcterms:W3CDTF">2020-09-07T02:34:06Z</dcterms:created>
  <dcterms:modified xsi:type="dcterms:W3CDTF">2020-09-17T08:05:38Z</dcterms:modified>
</cp:coreProperties>
</file>